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308" r:id="rId3"/>
    <p:sldId id="258" r:id="rId4"/>
    <p:sldId id="259" r:id="rId5"/>
    <p:sldId id="297" r:id="rId6"/>
    <p:sldId id="260" r:id="rId7"/>
    <p:sldId id="261" r:id="rId8"/>
    <p:sldId id="264" r:id="rId9"/>
    <p:sldId id="265" r:id="rId10"/>
    <p:sldId id="263" r:id="rId11"/>
    <p:sldId id="262" r:id="rId12"/>
    <p:sldId id="266" r:id="rId13"/>
    <p:sldId id="267" r:id="rId14"/>
    <p:sldId id="299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tamaran Thin" panose="020B0604020202020204" charset="0"/>
      <p:regular r:id="rId28"/>
      <p:bold r:id="rId29"/>
    </p:embeddedFont>
    <p:embeddedFont>
      <p:font typeface="Livvic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Fira Sans Extra Condense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060DB4-89AD-458C-9798-06FF2AABB5CC}">
  <a:tblStyle styleId="{72060DB4-89AD-458C-9798-06FF2AABB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55826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706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0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3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1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79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424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59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81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5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2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9812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152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4589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2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3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952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329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782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0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18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42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91" y="425376"/>
            <a:ext cx="6492881" cy="433399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35402" y="2362361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MINISTRY OF HEALTH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WEBSITE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3" y="3412302"/>
            <a:ext cx="1234191" cy="143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797" r="4499"/>
          <a:stretch/>
        </p:blipFill>
        <p:spPr>
          <a:xfrm>
            <a:off x="-10160" y="-10160"/>
            <a:ext cx="9204959" cy="5153660"/>
          </a:xfrm>
          <a:prstGeom prst="rect">
            <a:avLst/>
          </a:prstGeom>
        </p:spPr>
      </p:pic>
      <p:sp>
        <p:nvSpPr>
          <p:cNvPr id="213" name="Google Shape;213;p31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lt1"/>
                </a:solidFill>
              </a:rPr>
              <a:t>People stuck in crowded hospital’s receptions while waiting for their turn in clinics.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2"/>
          </p:nvPr>
        </p:nvSpPr>
        <p:spPr>
          <a:xfrm>
            <a:off x="915175" y="4012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CLINICS BOOKING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67" t="12111" r="38916" b="33074"/>
          <a:stretch/>
        </p:blipFill>
        <p:spPr>
          <a:xfrm>
            <a:off x="383712" y="289560"/>
            <a:ext cx="3307492" cy="4450080"/>
          </a:xfrm>
          <a:prstGeom prst="rect">
            <a:avLst/>
          </a:prstGeom>
        </p:spPr>
      </p:pic>
      <p:sp>
        <p:nvSpPr>
          <p:cNvPr id="204" name="Google Shape;204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chemeClr val="lt1"/>
                </a:solidFill>
              </a:rPr>
              <a:t>ONLINE CLINICS BOOKING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54692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/>
              <a:t>The website allow people to book the desired clinic and get thier turn number and their exact time to go in.</a:t>
            </a:r>
            <a:endParaRPr sz="2000" dirty="0"/>
          </a:p>
        </p:txBody>
      </p:sp>
      <p:sp>
        <p:nvSpPr>
          <p:cNvPr id="208" name="Google Shape;208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" y="-13938"/>
            <a:ext cx="9119206" cy="51574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144040" y="-514720"/>
            <a:ext cx="2581500" cy="6159000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WHEN TO GO FOR PCR TEST?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MAJOR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500" t="12677" r="2426" b="12364"/>
          <a:stretch/>
        </p:blipFill>
        <p:spPr>
          <a:xfrm>
            <a:off x="-1" y="24"/>
            <a:ext cx="9134725" cy="51434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0" r="4090"/>
          <a:stretch/>
        </p:blipFill>
        <p:spPr>
          <a:xfrm>
            <a:off x="0" y="0"/>
            <a:ext cx="9120851" cy="5143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3188825" y="1511257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Can’t find medicine in nearby stores.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83" t="13592" r="21667" b="5519"/>
          <a:stretch/>
        </p:blipFill>
        <p:spPr>
          <a:xfrm>
            <a:off x="589158" y="297407"/>
            <a:ext cx="5506476" cy="4534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6744999" y="1136004"/>
            <a:ext cx="1885972" cy="257809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6398936" y="1482068"/>
            <a:ext cx="2577196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ORDER DRUGS ONLINE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1" y="228520"/>
            <a:ext cx="7890339" cy="47854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889760" y="1656037"/>
            <a:ext cx="51014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Mothers don’t know the right </a:t>
            </a:r>
            <a:r>
              <a:rPr lang="en-US" dirty="0" smtClean="0">
                <a:solidFill>
                  <a:schemeClr val="lt1"/>
                </a:solidFill>
              </a:rPr>
              <a:t>time of </a:t>
            </a:r>
            <a:r>
              <a:rPr lang="en-US" dirty="0">
                <a:solidFill>
                  <a:schemeClr val="lt1"/>
                </a:solidFill>
              </a:rPr>
              <a:t>their children vaccine.</a:t>
            </a:r>
          </a:p>
        </p:txBody>
      </p:sp>
    </p:spTree>
    <p:extLst>
      <p:ext uri="{BB962C8B-B14F-4D97-AF65-F5344CB8AC3E}">
        <p14:creationId xmlns:p14="http://schemas.microsoft.com/office/powerpoint/2010/main" val="12029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750" t="21592" r="20917" b="13518"/>
          <a:stretch/>
        </p:blipFill>
        <p:spPr>
          <a:xfrm>
            <a:off x="379847" y="1002998"/>
            <a:ext cx="5701942" cy="31375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6680249" y="1282700"/>
            <a:ext cx="1885972" cy="257809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6196912" y="1676355"/>
            <a:ext cx="2830496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lt1"/>
                </a:solidFill>
              </a:rPr>
              <a:t>Search by your children age to get the right time of vaccine</a:t>
            </a:r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" b="11704"/>
          <a:stretch/>
        </p:blipFill>
        <p:spPr>
          <a:xfrm>
            <a:off x="0" y="15240"/>
            <a:ext cx="9144000" cy="50901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2668831" y="1755097"/>
            <a:ext cx="3783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Citizens didn’t know about medical initiatives done by ministry.</a:t>
            </a:r>
          </a:p>
        </p:txBody>
      </p:sp>
    </p:spTree>
    <p:extLst>
      <p:ext uri="{BB962C8B-B14F-4D97-AF65-F5344CB8AC3E}">
        <p14:creationId xmlns:p14="http://schemas.microsoft.com/office/powerpoint/2010/main" val="39876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Google Shape;238;p34"/>
          <p:cNvSpPr/>
          <p:nvPr/>
        </p:nvSpPr>
        <p:spPr>
          <a:xfrm rot="-5400000" flipH="1">
            <a:off x="6744999" y="1136004"/>
            <a:ext cx="1885972" cy="257809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935499" y="1482067"/>
            <a:ext cx="3504972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lt1"/>
                </a:solidFill>
              </a:rPr>
              <a:t>Detailed advertisment about medical initiatives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" t="13667" r="33251" b="26334"/>
          <a:stretch/>
        </p:blipFill>
        <p:spPr>
          <a:xfrm>
            <a:off x="173603" y="893433"/>
            <a:ext cx="6013024" cy="3063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485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1950" y="670525"/>
            <a:ext cx="2888100" cy="2054100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4" name="Google Shape;165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dirty="0" smtClean="0"/>
              <a:t>     Jessica </a:t>
            </a:r>
            <a:r>
              <a:rPr lang="en-US" sz="2000" dirty="0"/>
              <a:t>Safwat</a:t>
            </a:r>
            <a:br>
              <a:rPr lang="en-US" sz="2000" dirty="0"/>
            </a:br>
            <a:r>
              <a:rPr lang="en-US" sz="2000" dirty="0"/>
              <a:t>Sara Hossam</a:t>
            </a:r>
            <a:br>
              <a:rPr lang="en-US" sz="2000" dirty="0"/>
            </a:br>
            <a:r>
              <a:rPr lang="en-US" sz="2000" dirty="0"/>
              <a:t>Mariam Saad</a:t>
            </a:r>
            <a:br>
              <a:rPr lang="en-US" sz="2000" dirty="0"/>
            </a:br>
            <a:r>
              <a:rPr lang="en-US" sz="2000" dirty="0"/>
              <a:t>Mariam Alaa</a:t>
            </a:r>
            <a:br>
              <a:rPr lang="en-US" sz="2000" dirty="0"/>
            </a:br>
            <a:r>
              <a:rPr lang="en-US" sz="2000" dirty="0"/>
              <a:t>Mariam Reda</a:t>
            </a:r>
            <a:br>
              <a:rPr lang="en-US" sz="2000" dirty="0"/>
            </a:br>
            <a:r>
              <a:rPr lang="en-US" sz="2000" dirty="0"/>
              <a:t>Nourhan </a:t>
            </a:r>
            <a:r>
              <a:rPr lang="en-US" sz="2000" dirty="0" smtClean="0"/>
              <a:t>Abdelghany</a:t>
            </a:r>
            <a:endParaRPr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t="-880" r="22547" b="880"/>
          <a:stretch/>
        </p:blipFill>
        <p:spPr>
          <a:xfrm>
            <a:off x="0" y="129924"/>
            <a:ext cx="3749040" cy="4799239"/>
          </a:xfrm>
          <a:prstGeom prst="rect">
            <a:avLst/>
          </a:prstGeom>
        </p:spPr>
      </p:pic>
      <p:sp>
        <p:nvSpPr>
          <p:cNvPr id="6" name="Google Shape;163;p27"/>
          <p:cNvSpPr/>
          <p:nvPr/>
        </p:nvSpPr>
        <p:spPr>
          <a:xfrm>
            <a:off x="2511910" y="1824114"/>
            <a:ext cx="2453985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44" y="2005445"/>
            <a:ext cx="1234191" cy="14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3" y="0"/>
            <a:ext cx="7711394" cy="5143500"/>
          </a:xfrm>
          <a:prstGeom prst="rect">
            <a:avLst/>
          </a:prstGeom>
        </p:spPr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943100" y="1633177"/>
            <a:ext cx="5413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Citizens can’t contact with trusted doctors in urgent situations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Google Shape;238;p34"/>
          <p:cNvSpPr/>
          <p:nvPr/>
        </p:nvSpPr>
        <p:spPr>
          <a:xfrm rot="-5400000" flipH="1">
            <a:off x="6224096" y="983941"/>
            <a:ext cx="2283389" cy="302398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870678" y="1561444"/>
            <a:ext cx="3007107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lt1"/>
                </a:solidFill>
              </a:rPr>
              <a:t>Online chat with doctors from all medical fields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t="5037" r="-1"/>
          <a:stretch/>
        </p:blipFill>
        <p:spPr>
          <a:xfrm>
            <a:off x="1358615" y="388620"/>
            <a:ext cx="3937285" cy="4269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9256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539841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TOOLS USED</a:t>
            </a:r>
            <a:endParaRPr dirty="0"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 smtClean="0">
                <a:solidFill>
                  <a:schemeClr val="lt1"/>
                </a:solidFill>
              </a:rPr>
              <a:t>CSS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>
                <a:solidFill>
                  <a:schemeClr val="lt1"/>
                </a:solidFill>
              </a:rPr>
              <a:t>PHP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HTML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MYSQL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5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30124"/>
          <a:stretch/>
        </p:blipFill>
        <p:spPr>
          <a:xfrm>
            <a:off x="5394960" y="171175"/>
            <a:ext cx="3749040" cy="4799239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01592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64" y="1851615"/>
            <a:ext cx="1234191" cy="14383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476945" y="2122444"/>
            <a:ext cx="3498000" cy="8967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3902" y="22581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SOLUTION</a:t>
            </a:r>
            <a:endParaRPr sz="1800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58883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/>
            <a:r>
              <a:rPr lang="en-US" sz="1800" dirty="0"/>
              <a:t>PROJECT GOALS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3902" y="144751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PROBLEMS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3902" y="38449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TOOLS USED</a:t>
            </a:r>
            <a:endParaRPr sz="1800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6233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14289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03036" y="308421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SNEAK PEAKS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731520" y="2241895"/>
            <a:ext cx="270909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en-US" sz="1400" dirty="0"/>
              <a:t>Providing more services for Egyptian citizens on Ministry of health website that would find a solution for their problems.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14758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PROJECT GOAL 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30124"/>
          <a:stretch/>
        </p:blipFill>
        <p:spPr>
          <a:xfrm>
            <a:off x="5394960" y="157425"/>
            <a:ext cx="3749040" cy="4799239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115096" y="1577400"/>
            <a:ext cx="2609261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64" y="1851615"/>
            <a:ext cx="1234191" cy="143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380778" y="2056602"/>
            <a:ext cx="4044691" cy="105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/>
              <a:t>PROBLEMS</a:t>
            </a:r>
            <a:endParaRPr sz="28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1879520" y="1879520"/>
            <a:ext cx="5140800" cy="1381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679054" y="149428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03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688765" y="431569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01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679054" y="95057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02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679054" y="205624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04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688765" y="258411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lt1"/>
                </a:solidFill>
              </a:rPr>
              <a:t>05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" name="Google Shape;157;p26"/>
          <p:cNvSpPr txBox="1">
            <a:spLocks/>
          </p:cNvSpPr>
          <p:nvPr/>
        </p:nvSpPr>
        <p:spPr>
          <a:xfrm>
            <a:off x="679054" y="3090309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2800" dirty="0" smtClean="0">
                <a:solidFill>
                  <a:schemeClr val="lt1"/>
                </a:solidFill>
              </a:rPr>
              <a:t>06</a:t>
            </a:r>
            <a:endParaRPr lang="es" sz="2800" dirty="0">
              <a:solidFill>
                <a:schemeClr val="lt1"/>
              </a:solidFill>
            </a:endParaRPr>
          </a:p>
        </p:txBody>
      </p:sp>
      <p:sp>
        <p:nvSpPr>
          <p:cNvPr id="21" name="Google Shape;157;p26"/>
          <p:cNvSpPr txBox="1">
            <a:spLocks/>
          </p:cNvSpPr>
          <p:nvPr/>
        </p:nvSpPr>
        <p:spPr>
          <a:xfrm>
            <a:off x="679054" y="3567529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2800" dirty="0" smtClean="0">
                <a:solidFill>
                  <a:schemeClr val="lt1"/>
                </a:solidFill>
              </a:rPr>
              <a:t>07</a:t>
            </a:r>
            <a:endParaRPr lang="es" sz="2800" dirty="0">
              <a:solidFill>
                <a:schemeClr val="l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5801" y="563558"/>
            <a:ext cx="5564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etting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wrong medical information from untrusted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websites.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65803" y="1104849"/>
            <a:ext cx="6368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Citizens stuck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 crowding hospitals during booking and waiting for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clinics.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65803" y="2166295"/>
            <a:ext cx="4204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don’t find medicine in nearby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stores.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5803" y="1626212"/>
            <a:ext cx="4575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don’t know when they should make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PCR.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65802" y="2730401"/>
            <a:ext cx="57298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can’t contact directly with doctors for urgent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situations.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65801" y="3241187"/>
            <a:ext cx="5872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Mothers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don’t know the right times of their children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vaccine.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65801" y="3757697"/>
            <a:ext cx="57298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didn’t know about medical initiatives done by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ministry.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539841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SOLUTION</a:t>
            </a: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Online medical consultant for nutrition and general instructions in all medical fields from trusted doctors.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Online booking for clinics instead of waiting in hospitals and causing crowding and wasting time.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Ordering drugs and medicine online from the website instead of going to many pharmacies to find desired drug.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ONLINE CLINICS BOOKING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ONLINE DRUGS ORDED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ONLINE MEDICAL CONSULTANT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COVID’19 ONLINE SURVEY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Online survey for Covid’19 symptoms to help citizens for deciding to go for test or not.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7" y="277816"/>
            <a:ext cx="6325385" cy="4222194"/>
          </a:xfrm>
          <a:prstGeom prst="rect">
            <a:avLst/>
          </a:prstGeom>
        </p:spPr>
      </p:pic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6701504" y="1500427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SOLUTION</a:t>
            </a:r>
            <a:endParaRPr sz="2800" dirty="0"/>
          </a:p>
        </p:txBody>
      </p:sp>
      <p:sp>
        <p:nvSpPr>
          <p:cNvPr id="191" name="Google Shape;191;p29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The website allow the oppurtinity for citizens to chat with trusted doctors form all the medical fields in urgent situations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Detailed advertisment about medical initiatives done by ministry of health for citizens.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MEDICAL INITIATIVES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CHAT SYSTEM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VACCINE CONSULTANT</a:t>
            </a:r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The website help mothers to search by their children age to know when to go for their children’s vaccine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38" y="325121"/>
            <a:ext cx="7436430" cy="45516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20" name="Google Shape;220;p32"/>
          <p:cNvSpPr/>
          <p:nvPr/>
        </p:nvSpPr>
        <p:spPr>
          <a:xfrm rot="5400000">
            <a:off x="-1560025" y="1994739"/>
            <a:ext cx="4610464" cy="1222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2741293" y="1968820"/>
            <a:ext cx="1631264" cy="4253775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1009652" y="1849737"/>
            <a:ext cx="3271023" cy="984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1599687" y="3802007"/>
            <a:ext cx="3234552" cy="334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 dirty="0" smtClean="0">
                <a:solidFill>
                  <a:schemeClr val="lt1"/>
                </a:solidFill>
              </a:rPr>
              <a:t>P</a:t>
            </a:r>
            <a:r>
              <a:rPr lang="es" sz="1100" b="1" dirty="0" smtClean="0">
                <a:solidFill>
                  <a:schemeClr val="lt1"/>
                </a:solidFill>
              </a:rPr>
              <a:t>eople get wrong instructions and infomation from untrusted helathcare websites. </a:t>
            </a:r>
            <a:endParaRPr sz="11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500" t="12260" r="11500" b="10111"/>
          <a:stretch/>
        </p:blipFill>
        <p:spPr>
          <a:xfrm>
            <a:off x="31798" y="291003"/>
            <a:ext cx="7834453" cy="45613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30" name="Google Shape;230;p33"/>
          <p:cNvSpPr/>
          <p:nvPr/>
        </p:nvSpPr>
        <p:spPr>
          <a:xfrm rot="-5400000" flipH="1">
            <a:off x="6236064" y="1989904"/>
            <a:ext cx="4636598" cy="1157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 rot="5400000">
            <a:off x="7143056" y="1754389"/>
            <a:ext cx="3244848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</TotalTime>
  <Words>408</Words>
  <Application>Microsoft Office PowerPoint</Application>
  <PresentationFormat>On-screen Show (16:9)</PresentationFormat>
  <Paragraphs>75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 Light</vt:lpstr>
      <vt:lpstr>Catamaran Thin</vt:lpstr>
      <vt:lpstr>Livvic</vt:lpstr>
      <vt:lpstr>Calibri</vt:lpstr>
      <vt:lpstr>Fira Sans Extra Condensed Medium</vt:lpstr>
      <vt:lpstr>Arial</vt:lpstr>
      <vt:lpstr>Roboto</vt:lpstr>
      <vt:lpstr>Fira Sans Extra Condensed</vt:lpstr>
      <vt:lpstr>Engineering Project Proposal by Slidesgo</vt:lpstr>
      <vt:lpstr>MINISTRY OF HEALTH WEBSITE </vt:lpstr>
      <vt:lpstr>Team members</vt:lpstr>
      <vt:lpstr>TABLE OF CONTENTS</vt:lpstr>
      <vt:lpstr>PROJECT GOAL </vt:lpstr>
      <vt:lpstr>PROBLEMS</vt:lpstr>
      <vt:lpstr>SOLUTION</vt:lpstr>
      <vt:lpstr>SOLUTION</vt:lpstr>
      <vt:lpstr>NOW</vt:lpstr>
      <vt:lpstr>FUTURE</vt:lpstr>
      <vt:lpstr>PowerPoint Presentation</vt:lpstr>
      <vt:lpstr>ONLINE CLINICS BOOKING</vt:lpstr>
      <vt:lpstr>WHEN TO GO FOR PCR TEST?</vt:lpstr>
      <vt:lpstr>MAJOR REQUIREMENTS</vt:lpstr>
      <vt:lpstr>Can’t find medicine in nearby stores.</vt:lpstr>
      <vt:lpstr>ORDER DRUGS ONLINE</vt:lpstr>
      <vt:lpstr>Mothers don’t know the right time of their children vaccine.</vt:lpstr>
      <vt:lpstr>Search by your children age to get the right time of vaccine</vt:lpstr>
      <vt:lpstr>Citizens didn’t know about medical initiatives done by ministry.</vt:lpstr>
      <vt:lpstr>Detailed advertisment about medical initiatives</vt:lpstr>
      <vt:lpstr>Citizens can’t contact with trusted doctors in urgent situations</vt:lpstr>
      <vt:lpstr>Online chat with doctors from all medical fields</vt:lpstr>
      <vt:lpstr>TOOLS USED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user</dc:creator>
  <cp:lastModifiedBy>Nourhan abdelghany</cp:lastModifiedBy>
  <cp:revision>31</cp:revision>
  <dcterms:modified xsi:type="dcterms:W3CDTF">2021-03-18T21:54:40Z</dcterms:modified>
</cp:coreProperties>
</file>